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8"/>
  </p:handoutMasterIdLst>
  <p:sldIdLst>
    <p:sldId id="256" r:id="rId2"/>
    <p:sldId id="271" r:id="rId3"/>
    <p:sldId id="275" r:id="rId4"/>
    <p:sldId id="273" r:id="rId5"/>
    <p:sldId id="274" r:id="rId6"/>
    <p:sldId id="272" r:id="rId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7F16464-54BC-4B25-9DF5-8114B0A9BE2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E0882D7-CB1D-41E9-9D69-EFB75ADAC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75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A0C4C2-9920-4071-A8DC-8B6F384AE58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86F944-E059-4C01-92D7-59BF6779BDA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4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серпня 202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 Information Session I </a:t>
            </a:r>
          </a:p>
          <a:p>
            <a:r>
              <a:rPr lang="en-US" dirty="0" smtClean="0"/>
              <a:t>“Back to School” Information Session</a:t>
            </a:r>
          </a:p>
          <a:p>
            <a:r>
              <a:rPr lang="en-US" dirty="0" smtClean="0"/>
              <a:t>Grades K-12th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18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Information for Parents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+mj-lt"/>
              </a:rPr>
              <a:t>New UHS Director</a:t>
            </a:r>
            <a:r>
              <a:rPr lang="en-US" sz="2400" dirty="0" smtClean="0">
                <a:latin typeface="+mj-lt"/>
              </a:rPr>
              <a:t>:  </a:t>
            </a:r>
            <a:r>
              <a:rPr lang="en-US" sz="2400" dirty="0" err="1" smtClean="0">
                <a:latin typeface="+mj-lt"/>
              </a:rPr>
              <a:t>Iryna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Melenevych</a:t>
            </a:r>
            <a:endParaRPr lang="en-US" sz="2400" dirty="0" smtClean="0">
              <a:latin typeface="+mj-lt"/>
            </a:endParaRPr>
          </a:p>
          <a:p>
            <a:endParaRPr lang="en-US" sz="2400" b="1" dirty="0" smtClean="0">
              <a:latin typeface="+mj-lt"/>
            </a:endParaRPr>
          </a:p>
          <a:p>
            <a:endParaRPr lang="en-US" sz="2400" b="1" dirty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First Day of School:  Sept 11 </a:t>
            </a:r>
            <a:r>
              <a:rPr lang="en-US" sz="2400" dirty="0" smtClean="0">
                <a:latin typeface="+mj-lt"/>
              </a:rPr>
              <a:t>(in person at UECC)</a:t>
            </a:r>
          </a:p>
          <a:p>
            <a:pPr lvl="1"/>
            <a:r>
              <a:rPr lang="en-US" dirty="0" smtClean="0">
                <a:latin typeface="+mj-lt"/>
              </a:rPr>
              <a:t>Details to follow end of August</a:t>
            </a:r>
          </a:p>
          <a:p>
            <a:pPr lvl="1"/>
            <a:r>
              <a:rPr lang="en-US" dirty="0" smtClean="0">
                <a:latin typeface="+mj-lt"/>
              </a:rPr>
              <a:t>Plan for in person OUTDOOR opening ceremony for all </a:t>
            </a:r>
            <a:endParaRPr lang="en-US" dirty="0" smtClean="0">
              <a:latin typeface="+mj-lt"/>
            </a:endParaRPr>
          </a:p>
          <a:p>
            <a:pPr lvl="2"/>
            <a:r>
              <a:rPr lang="en-US" dirty="0" smtClean="0">
                <a:latin typeface="+mj-lt"/>
              </a:rPr>
              <a:t>(</a:t>
            </a:r>
            <a:r>
              <a:rPr lang="en-US" dirty="0" smtClean="0">
                <a:latin typeface="+mj-lt"/>
              </a:rPr>
              <a:t>K-12)</a:t>
            </a: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806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Information for Parents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+mj-lt"/>
              </a:rPr>
              <a:t>Sept 18 and Sept 25</a:t>
            </a:r>
            <a:r>
              <a:rPr lang="en-US" sz="2000" dirty="0" smtClean="0">
                <a:latin typeface="+mj-lt"/>
              </a:rPr>
              <a:t>:  virtual in Google Classroom</a:t>
            </a:r>
          </a:p>
          <a:p>
            <a:pPr lvl="1"/>
            <a:r>
              <a:rPr lang="en-US" sz="2000" dirty="0" smtClean="0">
                <a:latin typeface="+mj-lt"/>
              </a:rPr>
              <a:t>Main vehicle for communication between teacher and student</a:t>
            </a:r>
          </a:p>
          <a:p>
            <a:pPr lvl="1"/>
            <a:r>
              <a:rPr lang="en-US" sz="2000" dirty="0" smtClean="0">
                <a:latin typeface="+mj-lt"/>
              </a:rPr>
              <a:t>All students have personal ID and UHS Gmail address</a:t>
            </a:r>
          </a:p>
          <a:p>
            <a:pPr lvl="1"/>
            <a:r>
              <a:rPr lang="en-US" sz="2000" dirty="0" smtClean="0">
                <a:latin typeface="+mj-lt"/>
              </a:rPr>
              <a:t>Homework submissions, tests, </a:t>
            </a:r>
            <a:r>
              <a:rPr lang="en-US" sz="2000" dirty="0" err="1" smtClean="0">
                <a:latin typeface="+mj-lt"/>
              </a:rPr>
              <a:t>lektury</a:t>
            </a:r>
            <a:endParaRPr lang="en-US" sz="2000" dirty="0" smtClean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Parent meetings virtual</a:t>
            </a:r>
          </a:p>
          <a:p>
            <a:pPr lvl="1"/>
            <a:r>
              <a:rPr lang="en-US" sz="2000" dirty="0" smtClean="0">
                <a:latin typeface="+mj-lt"/>
              </a:rPr>
              <a:t>Homework assistance and tutoring virtual during the week</a:t>
            </a:r>
          </a:p>
          <a:p>
            <a:pPr lvl="1"/>
            <a:r>
              <a:rPr lang="en-US" sz="2000" dirty="0" smtClean="0">
                <a:latin typeface="+mj-lt"/>
              </a:rPr>
              <a:t>Back-up plan in case we ever need to return to virtual learning</a:t>
            </a:r>
          </a:p>
          <a:p>
            <a:pPr lvl="1"/>
            <a:r>
              <a:rPr lang="en-US" sz="2000" dirty="0" smtClean="0">
                <a:latin typeface="+mj-lt"/>
              </a:rPr>
              <a:t>Virtual Help Desk and in class training these two Saturdays</a:t>
            </a:r>
          </a:p>
        </p:txBody>
      </p:sp>
    </p:spTree>
    <p:extLst>
      <p:ext uri="{BB962C8B-B14F-4D97-AF65-F5344CB8AC3E}">
        <p14:creationId xmlns:p14="http://schemas.microsoft.com/office/powerpoint/2010/main" val="226845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Information for Parents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51054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+mj-lt"/>
              </a:rPr>
              <a:t>Student Body and Locations</a:t>
            </a:r>
            <a:r>
              <a:rPr lang="en-US" sz="2000" dirty="0" smtClean="0">
                <a:latin typeface="+mj-lt"/>
              </a:rPr>
              <a:t>:</a:t>
            </a:r>
          </a:p>
          <a:p>
            <a:r>
              <a:rPr lang="en-US" sz="2000" b="1" dirty="0" smtClean="0">
                <a:latin typeface="+mj-lt"/>
              </a:rPr>
              <a:t>Kindergarten</a:t>
            </a:r>
            <a:r>
              <a:rPr lang="en-US" sz="2000" dirty="0" smtClean="0">
                <a:latin typeface="+mj-lt"/>
              </a:rPr>
              <a:t>:</a:t>
            </a:r>
          </a:p>
          <a:p>
            <a:pPr lvl="1"/>
            <a:r>
              <a:rPr lang="en-US" sz="1800" dirty="0" smtClean="0">
                <a:latin typeface="+mj-lt"/>
              </a:rPr>
              <a:t>We will invite students to join Kindergarten</a:t>
            </a:r>
          </a:p>
          <a:p>
            <a:pPr lvl="1"/>
            <a:r>
              <a:rPr lang="en-US" sz="1800" dirty="0" smtClean="0">
                <a:latin typeface="+mj-lt"/>
              </a:rPr>
              <a:t>More details to come by Sept 1, 2021</a:t>
            </a:r>
          </a:p>
          <a:p>
            <a:r>
              <a:rPr lang="en-US" sz="2000" b="1" dirty="0" smtClean="0">
                <a:latin typeface="+mj-lt"/>
              </a:rPr>
              <a:t>K-7 Grades:</a:t>
            </a:r>
          </a:p>
          <a:p>
            <a:pPr lvl="1"/>
            <a:r>
              <a:rPr lang="en-US" sz="1800" dirty="0" smtClean="0">
                <a:latin typeface="+mj-lt"/>
              </a:rPr>
              <a:t>In person at the UECC starting October 2, 2021</a:t>
            </a:r>
          </a:p>
          <a:p>
            <a:pPr lvl="1"/>
            <a:r>
              <a:rPr lang="en-US" sz="1800" dirty="0" smtClean="0">
                <a:latin typeface="+mj-lt"/>
              </a:rPr>
              <a:t>Main Covid19 Precautions and Changes:</a:t>
            </a:r>
          </a:p>
          <a:p>
            <a:pPr lvl="2"/>
            <a:r>
              <a:rPr lang="en-US" sz="1600" dirty="0" smtClean="0">
                <a:latin typeface="+mj-lt"/>
              </a:rPr>
              <a:t>No parents allowed in the building between 8:30am and 1:00pm</a:t>
            </a:r>
          </a:p>
          <a:p>
            <a:pPr lvl="2"/>
            <a:r>
              <a:rPr lang="en-US" sz="1600" dirty="0" smtClean="0">
                <a:latin typeface="+mj-lt"/>
              </a:rPr>
              <a:t>Detailed drop-off and pick-up procedures will be communicated on  September 10, 2021</a:t>
            </a:r>
          </a:p>
          <a:p>
            <a:pPr lvl="2"/>
            <a:r>
              <a:rPr lang="en-US" sz="1600" dirty="0" smtClean="0">
                <a:latin typeface="+mj-lt"/>
              </a:rPr>
              <a:t>Masks will be required for all students and staff</a:t>
            </a:r>
          </a:p>
          <a:p>
            <a:pPr lvl="2"/>
            <a:r>
              <a:rPr lang="en-US" sz="1600" dirty="0" smtClean="0">
                <a:latin typeface="+mj-lt"/>
              </a:rPr>
              <a:t>Covid19 Vaccine required for all staff working with K-7 graders</a:t>
            </a:r>
          </a:p>
          <a:p>
            <a:pPr lvl="2"/>
            <a:r>
              <a:rPr lang="en-US" sz="1600" dirty="0" smtClean="0">
                <a:latin typeface="+mj-lt"/>
              </a:rPr>
              <a:t>New rules for submission of homework to be communicated on Sept 10, 2021</a:t>
            </a:r>
          </a:p>
          <a:p>
            <a:pPr lvl="2"/>
            <a:r>
              <a:rPr lang="en-US" sz="1600" dirty="0" smtClean="0">
                <a:latin typeface="+mj-lt"/>
              </a:rPr>
              <a:t>Please read all emails coming from </a:t>
            </a:r>
            <a:r>
              <a:rPr lang="en-US" sz="1600" dirty="0" smtClean="0">
                <a:latin typeface="+mj-lt"/>
              </a:rPr>
              <a:t>UHS</a:t>
            </a:r>
          </a:p>
          <a:p>
            <a:pPr lvl="2"/>
            <a:r>
              <a:rPr lang="en-US" sz="1600" dirty="0" smtClean="0">
                <a:latin typeface="+mj-lt"/>
              </a:rPr>
              <a:t>There will NOT be a HOT kitchen at the UECC during 9am and 1pm</a:t>
            </a:r>
          </a:p>
          <a:p>
            <a:pPr lvl="3"/>
            <a:r>
              <a:rPr lang="en-US" sz="1500" dirty="0" smtClean="0">
                <a:latin typeface="+mj-lt"/>
              </a:rPr>
              <a:t>Students should bring a snack from home</a:t>
            </a:r>
            <a:endParaRPr lang="en-US" sz="15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213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Information for Parents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+mj-lt"/>
              </a:rPr>
              <a:t>Student Body and Locations</a:t>
            </a:r>
            <a:r>
              <a:rPr lang="en-US" sz="2000" dirty="0" smtClean="0">
                <a:latin typeface="+mj-lt"/>
              </a:rPr>
              <a:t>:</a:t>
            </a:r>
          </a:p>
          <a:p>
            <a:r>
              <a:rPr lang="en-US" sz="1800" b="1" dirty="0" smtClean="0">
                <a:latin typeface="+mj-lt"/>
              </a:rPr>
              <a:t>8-12 Grades:</a:t>
            </a:r>
          </a:p>
          <a:p>
            <a:pPr lvl="1"/>
            <a:r>
              <a:rPr lang="en-US" sz="1800" dirty="0" smtClean="0">
                <a:latin typeface="+mj-lt"/>
              </a:rPr>
              <a:t>In person at Manor College (contract pending) starting October 2, 2021</a:t>
            </a:r>
          </a:p>
          <a:p>
            <a:pPr lvl="1"/>
            <a:r>
              <a:rPr lang="en-US" sz="1800" dirty="0" smtClean="0">
                <a:latin typeface="+mj-lt"/>
              </a:rPr>
              <a:t>Masks required for all students and staff while in campus (Manor requirement)</a:t>
            </a:r>
          </a:p>
          <a:p>
            <a:pPr lvl="1"/>
            <a:r>
              <a:rPr lang="en-US" sz="1800" dirty="0" smtClean="0">
                <a:latin typeface="+mj-lt"/>
              </a:rPr>
              <a:t>Covid19 vaccine strongly recommended, but not required, for all students over the age of 12, and for all staff</a:t>
            </a:r>
          </a:p>
          <a:p>
            <a:pPr lvl="1"/>
            <a:r>
              <a:rPr lang="en-US" sz="1800" dirty="0" smtClean="0">
                <a:latin typeface="+mj-lt"/>
              </a:rPr>
              <a:t>New rules for conduct, homework submission to be communicated on Sept 10, 2021</a:t>
            </a:r>
          </a:p>
          <a:p>
            <a:pPr lvl="1"/>
            <a:r>
              <a:rPr lang="en-US" sz="1800" dirty="0" smtClean="0">
                <a:latin typeface="+mj-lt"/>
              </a:rPr>
              <a:t>Please read all emails coming from UHS</a:t>
            </a:r>
          </a:p>
          <a:p>
            <a:r>
              <a:rPr lang="en-US" sz="2000" b="1" dirty="0" smtClean="0">
                <a:latin typeface="+mj-lt"/>
              </a:rPr>
              <a:t>Textbook Sales for K-12:</a:t>
            </a:r>
            <a:endParaRPr lang="en-US" sz="2000" b="1" dirty="0">
              <a:latin typeface="+mj-lt"/>
            </a:endParaRPr>
          </a:p>
          <a:p>
            <a:pPr lvl="1"/>
            <a:r>
              <a:rPr lang="en-US" sz="1800" dirty="0" smtClean="0">
                <a:latin typeface="+mj-lt"/>
              </a:rPr>
              <a:t>Board of Directors will be organizing textbook sales</a:t>
            </a:r>
          </a:p>
          <a:p>
            <a:pPr lvl="1"/>
            <a:r>
              <a:rPr lang="en-US" sz="1800" dirty="0" smtClean="0">
                <a:latin typeface="+mj-lt"/>
              </a:rPr>
              <a:t>Details to follow by end of August 2021</a:t>
            </a:r>
          </a:p>
        </p:txBody>
      </p:sp>
    </p:spTree>
    <p:extLst>
      <p:ext uri="{BB962C8B-B14F-4D97-AF65-F5344CB8AC3E}">
        <p14:creationId xmlns:p14="http://schemas.microsoft.com/office/powerpoint/2010/main" val="416402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Reminders to Parents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+mj-lt"/>
              </a:rPr>
              <a:t>Students need a device with video and audio to attend virtual school Sept 18 and 25, 2021</a:t>
            </a:r>
          </a:p>
          <a:p>
            <a:r>
              <a:rPr lang="en-US" sz="1800" dirty="0" smtClean="0">
                <a:latin typeface="+mj-lt"/>
              </a:rPr>
              <a:t>Students need a keyboard with Ukrainian alphabet (either stickers or </a:t>
            </a:r>
            <a:r>
              <a:rPr lang="en-US" sz="1800" b="1" dirty="0" smtClean="0">
                <a:latin typeface="+mj-lt"/>
              </a:rPr>
              <a:t>virtual</a:t>
            </a:r>
            <a:r>
              <a:rPr lang="en-US" sz="1800" dirty="0" smtClean="0">
                <a:latin typeface="+mj-lt"/>
              </a:rPr>
              <a:t>)</a:t>
            </a:r>
          </a:p>
          <a:p>
            <a:r>
              <a:rPr lang="en-US" sz="1800" dirty="0" smtClean="0">
                <a:latin typeface="+mj-lt"/>
              </a:rPr>
              <a:t>Access to Google Classroom will only be granted to students with tuition paid</a:t>
            </a:r>
          </a:p>
          <a:p>
            <a:r>
              <a:rPr lang="en-US" sz="1800" dirty="0" smtClean="0">
                <a:latin typeface="+mj-lt"/>
              </a:rPr>
              <a:t>UHS will be dependent on decisions taken by the UECC, Manor, the Montgomery County Department of Health and the Governor of Pennsylvania</a:t>
            </a:r>
          </a:p>
        </p:txBody>
      </p:sp>
    </p:spTree>
    <p:extLst>
      <p:ext uri="{BB962C8B-B14F-4D97-AF65-F5344CB8AC3E}">
        <p14:creationId xmlns:p14="http://schemas.microsoft.com/office/powerpoint/2010/main" val="24938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700</TotalTime>
  <Words>435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4 серпня 2021</vt:lpstr>
      <vt:lpstr>Key Information for Parents</vt:lpstr>
      <vt:lpstr>Key Information for Parents</vt:lpstr>
      <vt:lpstr>Key Information for Parents</vt:lpstr>
      <vt:lpstr>Key Information for Parents</vt:lpstr>
      <vt:lpstr>Key Reminders to Parents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серпня 2020</dc:title>
  <dc:creator>Loza Family</dc:creator>
  <cp:lastModifiedBy>Loza Family</cp:lastModifiedBy>
  <cp:revision>31</cp:revision>
  <cp:lastPrinted>2020-08-23T21:02:30Z</cp:lastPrinted>
  <dcterms:created xsi:type="dcterms:W3CDTF">2020-08-13T22:27:29Z</dcterms:created>
  <dcterms:modified xsi:type="dcterms:W3CDTF">2021-08-05T02:38:22Z</dcterms:modified>
</cp:coreProperties>
</file>